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5" r:id="rId5"/>
    <p:sldId id="276" r:id="rId6"/>
    <p:sldId id="260" r:id="rId7"/>
    <p:sldId id="261" r:id="rId8"/>
    <p:sldId id="266" r:id="rId9"/>
    <p:sldId id="268" r:id="rId10"/>
    <p:sldId id="275" r:id="rId11"/>
    <p:sldId id="263" r:id="rId12"/>
    <p:sldId id="264" r:id="rId13"/>
    <p:sldId id="258" r:id="rId14"/>
    <p:sldId id="262" r:id="rId1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g>
</file>

<file path=ppt/media/image12.jpe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jpeg>
</file>

<file path=ppt/media/image2.png>
</file>

<file path=ppt/media/image20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13053A-C381-4696-ABF1-BB450A413A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85A6ECB-BB5C-4E7B-995B-DA44FF8D48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0B50ACC-95E5-418F-9658-75A9000AD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00A87-F237-4BC0-8E49-E7DB255E8ED7}" type="datetimeFigureOut">
              <a:rPr lang="zh-TW" altLang="en-US" smtClean="0"/>
              <a:t>2017/8/4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C7A547C-48F8-481A-8089-75CF17349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646E0A5-D805-4EED-9A88-B3C98E9E5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F8C68-F9B8-4FC1-9CD6-5D36F3D63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0631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7FC86A-9AB1-4F09-A272-45AE136EF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5AE8E6D-E957-4B76-9A57-B3A42D1363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5CFA413-60FB-4CEF-AE47-CC71E9F1B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00A87-F237-4BC0-8E49-E7DB255E8ED7}" type="datetimeFigureOut">
              <a:rPr lang="zh-TW" altLang="en-US" smtClean="0"/>
              <a:t>2017/8/4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E602EEB-55DC-4ABC-B281-A2853A947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A16CDF0-0A6D-40CC-86FA-F69536A4D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F8C68-F9B8-4FC1-9CD6-5D36F3D63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1964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36B25414-42A9-4A77-B5BC-25938D7495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FC27DBC-C866-4DAF-91E4-8E26A8AB4D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B4396F8-9DF9-40D0-9230-0DC2985E1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00A87-F237-4BC0-8E49-E7DB255E8ED7}" type="datetimeFigureOut">
              <a:rPr lang="zh-TW" altLang="en-US" smtClean="0"/>
              <a:t>2017/8/4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DBA1C18-CB80-4AD8-9F90-F03010754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D9272C2-DA65-4AF7-BCA7-6F7B05A04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F8C68-F9B8-4FC1-9CD6-5D36F3D63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428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ECEE32-B71F-48CA-9A3D-FB864F26D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EFB447-DC0E-4489-BF61-9EAFB2CCF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A236819-7F0E-4973-87B3-0B134A0A0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00A87-F237-4BC0-8E49-E7DB255E8ED7}" type="datetimeFigureOut">
              <a:rPr lang="zh-TW" altLang="en-US" smtClean="0"/>
              <a:t>2017/8/4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6C85919-2DED-42D8-A12C-362CFE7A3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5F45391-AABA-4D33-9F68-7442BE176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F8C68-F9B8-4FC1-9CD6-5D36F3D63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0748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9F093F-294E-40F7-B05C-70D1AA84A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FCE319F-BEC0-4124-A872-8A340E39FB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B1DD6E7-6330-4434-BF22-D162CABC7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00A87-F237-4BC0-8E49-E7DB255E8ED7}" type="datetimeFigureOut">
              <a:rPr lang="zh-TW" altLang="en-US" smtClean="0"/>
              <a:t>2017/8/4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6FF3E51-4B0D-4DB8-A8A6-7FCAA32DB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38E9319-432E-43E6-BAEE-15F9893A3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F8C68-F9B8-4FC1-9CD6-5D36F3D63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606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AC1DE1-3E64-4169-BD26-699194525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641392F-A50E-41CF-B007-9A21F7AA6E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48FC2AF-5B51-4397-92D0-FEC9E308D7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A8A23BB-D51D-4577-9F67-59CDCA738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00A87-F237-4BC0-8E49-E7DB255E8ED7}" type="datetimeFigureOut">
              <a:rPr lang="zh-TW" altLang="en-US" smtClean="0"/>
              <a:t>2017/8/4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BEDA85C-3F3B-4840-9CD5-68773273C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8FC43EC-A688-4BF8-A434-95C87F9F2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F8C68-F9B8-4FC1-9CD6-5D36F3D63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9122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FF53D1-AD47-4961-8530-BA0F8B8E2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C18034C-BF2B-4518-BA46-BB0A391DC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2A3CD97-6011-453A-8C44-2E55D0CF44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FA2B471-A571-4799-A062-4DA6E7BE88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A2047BC-72F7-4C9C-9F4C-6A168A0843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2F3FE64-E961-4A2B-94EB-DB43D34AE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00A87-F237-4BC0-8E49-E7DB255E8ED7}" type="datetimeFigureOut">
              <a:rPr lang="zh-TW" altLang="en-US" smtClean="0"/>
              <a:t>2017/8/4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83EB974-4CFF-4E5E-AA84-72EF3F2E1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46A600E5-D220-4292-82E6-D5A5446ED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F8C68-F9B8-4FC1-9CD6-5D36F3D63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7897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9B6B45-AAB1-465E-93F2-E16A45BC3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8B98F2D-F163-4F1B-AF3D-F5EA1536C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00A87-F237-4BC0-8E49-E7DB255E8ED7}" type="datetimeFigureOut">
              <a:rPr lang="zh-TW" altLang="en-US" smtClean="0"/>
              <a:t>2017/8/4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9250E2D-6AAB-4149-955F-CB6445A98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272B295-C0C6-4BD0-B5B5-3B65B1069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F8C68-F9B8-4FC1-9CD6-5D36F3D63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3956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6652399-84FD-4F79-AF4A-C89B86EA3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00A87-F237-4BC0-8E49-E7DB255E8ED7}" type="datetimeFigureOut">
              <a:rPr lang="zh-TW" altLang="en-US" smtClean="0"/>
              <a:t>2017/8/4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A02BA1D-E894-4E52-B226-FED6574DA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B8E9F5A-C463-4A8A-A119-7F31CCAD0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F8C68-F9B8-4FC1-9CD6-5D36F3D63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893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FE62A3-690A-4C5A-B215-12CC5EDA7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0786A3F-EA7F-4786-A819-A6D37B3127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7D7D35F-4846-4443-98DE-FDDBA7A467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DDB30B8-F43C-4264-BCDC-17C60CCF1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00A87-F237-4BC0-8E49-E7DB255E8ED7}" type="datetimeFigureOut">
              <a:rPr lang="zh-TW" altLang="en-US" smtClean="0"/>
              <a:t>2017/8/4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9F0E534-135A-4EDD-99D5-016E695A9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43F3433-BAC4-40E9-A361-F611BDDE8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F8C68-F9B8-4FC1-9CD6-5D36F3D63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9205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65ED4C-D4D8-43C5-A8D3-038BAC198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CD7257F-8ACC-40B7-B23C-629F6EC32F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AEB0B5A-E482-4775-B109-D3E6C150B4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1988F69-452B-4EE2-A34A-0D9B5CED4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00A87-F237-4BC0-8E49-E7DB255E8ED7}" type="datetimeFigureOut">
              <a:rPr lang="zh-TW" altLang="en-US" smtClean="0"/>
              <a:t>2017/8/4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8299ED0-C84F-41FD-8566-0FB21CCCB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DFED680-686D-4EA4-8D44-119E862D2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F8C68-F9B8-4FC1-9CD6-5D36F3D63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5731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1EBB92E-72DE-49E2-A9FF-F73AF18AA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57A2CEA-94D0-40B6-960F-00E8A8BDA3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39D23F0-157F-4BDC-8249-537DD31B0B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D00A87-F237-4BC0-8E49-E7DB255E8ED7}" type="datetimeFigureOut">
              <a:rPr lang="zh-TW" altLang="en-US" smtClean="0"/>
              <a:t>2017/8/4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1B6C1EA-024C-4427-BA49-0D217B766F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E5FBB9B-D80B-4E33-9C59-8BCDA25E48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9F8C68-F9B8-4FC1-9CD6-5D36F3D63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4712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087D4D-FE80-47EB-A916-7B04D1E873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婕媚兒版型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DD1667B-1836-4216-A753-2365BB21CC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602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字方塊 11">
            <a:extLst>
              <a:ext uri="{FF2B5EF4-FFF2-40B4-BE49-F238E27FC236}">
                <a16:creationId xmlns:a16="http://schemas.microsoft.com/office/drawing/2014/main" id="{A0082AC6-CE0E-4438-AB24-241FF15D0D14}"/>
              </a:ext>
            </a:extLst>
          </p:cNvPr>
          <p:cNvSpPr txBox="1"/>
          <p:nvPr/>
        </p:nvSpPr>
        <p:spPr>
          <a:xfrm>
            <a:off x="0" y="0"/>
            <a:ext cx="36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課程長頁</a:t>
            </a:r>
          </a:p>
        </p:txBody>
      </p:sp>
    </p:spTree>
    <p:extLst>
      <p:ext uri="{BB962C8B-B14F-4D97-AF65-F5344CB8AC3E}">
        <p14:creationId xmlns:p14="http://schemas.microsoft.com/office/powerpoint/2010/main" val="142538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圖片 20">
            <a:extLst>
              <a:ext uri="{FF2B5EF4-FFF2-40B4-BE49-F238E27FC236}">
                <a16:creationId xmlns:a16="http://schemas.microsoft.com/office/drawing/2014/main" id="{9CDC28CD-B497-47D6-A8DE-FF3E6F1ED9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6656" y="0"/>
            <a:ext cx="4005343" cy="6858000"/>
          </a:xfrm>
          <a:prstGeom prst="rect">
            <a:avLst/>
          </a:prstGeom>
        </p:spPr>
      </p:pic>
      <p:sp>
        <p:nvSpPr>
          <p:cNvPr id="22" name="文字方塊 21">
            <a:extLst>
              <a:ext uri="{FF2B5EF4-FFF2-40B4-BE49-F238E27FC236}">
                <a16:creationId xmlns:a16="http://schemas.microsoft.com/office/drawing/2014/main" id="{0892E4DB-B816-4F25-AA63-3D0B5BE3AAD1}"/>
              </a:ext>
            </a:extLst>
          </p:cNvPr>
          <p:cNvSpPr txBox="1"/>
          <p:nvPr/>
        </p:nvSpPr>
        <p:spPr>
          <a:xfrm>
            <a:off x="0" y="0"/>
            <a:ext cx="36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影音課程目錄頁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90045646-E3EE-48DE-A9AD-6A29EA70418B}"/>
              </a:ext>
            </a:extLst>
          </p:cNvPr>
          <p:cNvSpPr/>
          <p:nvPr/>
        </p:nvSpPr>
        <p:spPr>
          <a:xfrm>
            <a:off x="0" y="369332"/>
            <a:ext cx="47461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http://massive.markup.themebucket.net/portfolio-single-gallery.html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F27EA5B6-E180-40FF-8294-BB012BC4EE07}"/>
              </a:ext>
            </a:extLst>
          </p:cNvPr>
          <p:cNvSpPr/>
          <p:nvPr/>
        </p:nvSpPr>
        <p:spPr>
          <a:xfrm>
            <a:off x="-1" y="1384995"/>
            <a:ext cx="47461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http://massive.markup.themebucket.net/portfolio-single-video.html</a:t>
            </a:r>
          </a:p>
        </p:txBody>
      </p:sp>
    </p:spTree>
    <p:extLst>
      <p:ext uri="{BB962C8B-B14F-4D97-AF65-F5344CB8AC3E}">
        <p14:creationId xmlns:p14="http://schemas.microsoft.com/office/powerpoint/2010/main" val="3328968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圖片 18">
            <a:extLst>
              <a:ext uri="{FF2B5EF4-FFF2-40B4-BE49-F238E27FC236}">
                <a16:creationId xmlns:a16="http://schemas.microsoft.com/office/drawing/2014/main" id="{E55DBE6E-E809-4143-AA3F-20F539901B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7122" y="24384"/>
            <a:ext cx="3187541" cy="6858000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D1C52E7A-BF8B-4B9B-AD87-3D3CF3E45CD7}"/>
              </a:ext>
            </a:extLst>
          </p:cNvPr>
          <p:cNvSpPr txBox="1"/>
          <p:nvPr/>
        </p:nvSpPr>
        <p:spPr>
          <a:xfrm>
            <a:off x="0" y="0"/>
            <a:ext cx="36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課程內頁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83A8B6E-8A61-4617-9A98-F42D6102D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79" y="3453384"/>
            <a:ext cx="8679543" cy="2942545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412663E1-8E64-4F1F-BFA6-32FE542C906A}"/>
              </a:ext>
            </a:extLst>
          </p:cNvPr>
          <p:cNvSpPr/>
          <p:nvPr/>
        </p:nvSpPr>
        <p:spPr>
          <a:xfrm>
            <a:off x="977978" y="3429000"/>
            <a:ext cx="73587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http://massive.markup.themebucket.net/portfolio-single-video.html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C6EC9A7-6A0D-4D9F-8B7D-F25645D101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2114" y="1215706"/>
            <a:ext cx="5602514" cy="2237678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387B2AF-C957-46EC-A19B-5923542DCACC}"/>
              </a:ext>
            </a:extLst>
          </p:cNvPr>
          <p:cNvSpPr/>
          <p:nvPr/>
        </p:nvSpPr>
        <p:spPr>
          <a:xfrm>
            <a:off x="977978" y="1031040"/>
            <a:ext cx="70974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http://massive.markup.themebucket.net/portfolio-single-gallery.html#</a:t>
            </a:r>
          </a:p>
        </p:txBody>
      </p:sp>
    </p:spTree>
    <p:extLst>
      <p:ext uri="{BB962C8B-B14F-4D97-AF65-F5344CB8AC3E}">
        <p14:creationId xmlns:p14="http://schemas.microsoft.com/office/powerpoint/2010/main" val="6875968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4808C9F4-C004-4CA4-8DE9-08F605FF1833}"/>
              </a:ext>
            </a:extLst>
          </p:cNvPr>
          <p:cNvSpPr txBox="1"/>
          <p:nvPr/>
        </p:nvSpPr>
        <p:spPr>
          <a:xfrm>
            <a:off x="0" y="0"/>
            <a:ext cx="36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產品目錄頁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5CE54A1-DEBD-4CB1-B60B-C2E5693454F1}"/>
              </a:ext>
            </a:extLst>
          </p:cNvPr>
          <p:cNvSpPr/>
          <p:nvPr/>
        </p:nvSpPr>
        <p:spPr>
          <a:xfrm>
            <a:off x="0" y="369332"/>
            <a:ext cx="52278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http://massive.markup.themebucket.net/shop-</a:t>
            </a:r>
            <a:r>
              <a:rPr lang="zh-TW" altLang="en-US"/>
              <a:t>2.html</a:t>
            </a:r>
            <a:endParaRPr lang="en-US" altLang="zh-TW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F925E3F6-38A9-49F8-8D06-49DCFBD38C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5306" y="0"/>
            <a:ext cx="47066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05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16DE577A-B320-410C-B1A7-257D7B9A0B43}"/>
              </a:ext>
            </a:extLst>
          </p:cNvPr>
          <p:cNvSpPr txBox="1"/>
          <p:nvPr/>
        </p:nvSpPr>
        <p:spPr>
          <a:xfrm>
            <a:off x="0" y="0"/>
            <a:ext cx="36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產品內頁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AD8E637-A97D-42C5-8F3C-830E3BBD09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8608" y="0"/>
            <a:ext cx="3843392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57C92C5-3B94-4AFF-A03C-FB25FCE37E05}"/>
              </a:ext>
            </a:extLst>
          </p:cNvPr>
          <p:cNvSpPr/>
          <p:nvPr/>
        </p:nvSpPr>
        <p:spPr>
          <a:xfrm>
            <a:off x="0" y="369332"/>
            <a:ext cx="56526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http://massive.markup.themebucket.net/shop-single.html</a:t>
            </a:r>
          </a:p>
        </p:txBody>
      </p:sp>
    </p:spTree>
    <p:extLst>
      <p:ext uri="{BB962C8B-B14F-4D97-AF65-F5344CB8AC3E}">
        <p14:creationId xmlns:p14="http://schemas.microsoft.com/office/powerpoint/2010/main" val="600777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959177F-C1F4-44A3-80EB-E0C3746A44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1467" y="0"/>
            <a:ext cx="2300533" cy="68580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81A386FC-1DB4-4157-A3D4-38C94A161889}"/>
              </a:ext>
            </a:extLst>
          </p:cNvPr>
          <p:cNvSpPr txBox="1"/>
          <p:nvPr/>
        </p:nvSpPr>
        <p:spPr>
          <a:xfrm>
            <a:off x="0" y="0"/>
            <a:ext cx="36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首頁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895871AA-9151-46FB-832E-EF9314EE7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4531" y="184666"/>
            <a:ext cx="2940146" cy="1769253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C54DDFF9-FD4A-4F93-9CEE-8F20A72038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6836" y="184666"/>
            <a:ext cx="3116932" cy="1343978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B776361B-8ED7-4578-B554-0038B7FC41F8}"/>
              </a:ext>
            </a:extLst>
          </p:cNvPr>
          <p:cNvSpPr/>
          <p:nvPr/>
        </p:nvSpPr>
        <p:spPr>
          <a:xfrm>
            <a:off x="2646836" y="1537004"/>
            <a:ext cx="30909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200" dirty="0"/>
              <a:t>http://massive.markup.themebucket.net/mp-index-corporate-3.html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BAA3767-9AC5-48AF-AFB2-AE48EDB73165}"/>
              </a:ext>
            </a:extLst>
          </p:cNvPr>
          <p:cNvSpPr/>
          <p:nvPr/>
        </p:nvSpPr>
        <p:spPr>
          <a:xfrm>
            <a:off x="6344531" y="1767837"/>
            <a:ext cx="29401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200" dirty="0"/>
              <a:t>http://massive.markup.themebucket.net/mp-index-fashion-2.html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DB0C2B2C-8EB9-4B37-8F59-02BAC88F2F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4171" y="2495071"/>
            <a:ext cx="2940146" cy="1449945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E1B58096-B4FA-49EC-9618-3264CF82B1FF}"/>
              </a:ext>
            </a:extLst>
          </p:cNvPr>
          <p:cNvSpPr/>
          <p:nvPr/>
        </p:nvSpPr>
        <p:spPr>
          <a:xfrm>
            <a:off x="6454171" y="3945016"/>
            <a:ext cx="3048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200" dirty="0"/>
              <a:t>http://massive.markup.themebucket.net/mp-index-creative-1.html</a:t>
            </a: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BB5016FD-C512-4342-B228-067AB6DA51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40898" y="2411813"/>
            <a:ext cx="2073252" cy="1616459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47D42BC3-3438-4A65-BB6D-F292E045D464}"/>
              </a:ext>
            </a:extLst>
          </p:cNvPr>
          <p:cNvSpPr/>
          <p:nvPr/>
        </p:nvSpPr>
        <p:spPr>
          <a:xfrm>
            <a:off x="3040898" y="4028272"/>
            <a:ext cx="26197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200" dirty="0"/>
              <a:t>http://massive.markup.themebucket.net/mp-index-corporate-4.html</a:t>
            </a:r>
          </a:p>
        </p:txBody>
      </p:sp>
    </p:spTree>
    <p:extLst>
      <p:ext uri="{BB962C8B-B14F-4D97-AF65-F5344CB8AC3E}">
        <p14:creationId xmlns:p14="http://schemas.microsoft.com/office/powerpoint/2010/main" val="1468519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5CD3B397-2023-4328-9C4D-B93F630A63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013" y="0"/>
            <a:ext cx="4194945" cy="6858000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10CAD8BC-B982-4EEC-9EB2-45075EB27700}"/>
              </a:ext>
            </a:extLst>
          </p:cNvPr>
          <p:cNvSpPr txBox="1"/>
          <p:nvPr/>
        </p:nvSpPr>
        <p:spPr>
          <a:xfrm>
            <a:off x="0" y="0"/>
            <a:ext cx="36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關於我們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C3E40AB-AF7C-4C5A-B88D-0799D4DF4724}"/>
              </a:ext>
            </a:extLst>
          </p:cNvPr>
          <p:cNvSpPr/>
          <p:nvPr/>
        </p:nvSpPr>
        <p:spPr>
          <a:xfrm>
            <a:off x="3947512" y="725492"/>
            <a:ext cx="37156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http://massive.markup.themebucket.net/mp-index-real-state.html</a:t>
            </a: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FC8191B0-F571-49D4-8F09-30745B436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6956" y="1371823"/>
            <a:ext cx="4122057" cy="195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515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2603FB20-14D5-4198-A43D-3C42F95C89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100" y="0"/>
            <a:ext cx="4428356" cy="6858000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D42B6D33-DE8F-4A1F-87AA-D250155CD60F}"/>
              </a:ext>
            </a:extLst>
          </p:cNvPr>
          <p:cNvSpPr txBox="1"/>
          <p:nvPr/>
        </p:nvSpPr>
        <p:spPr>
          <a:xfrm>
            <a:off x="0" y="0"/>
            <a:ext cx="36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價目表</a:t>
            </a:r>
          </a:p>
        </p:txBody>
      </p:sp>
    </p:spTree>
    <p:extLst>
      <p:ext uri="{BB962C8B-B14F-4D97-AF65-F5344CB8AC3E}">
        <p14:creationId xmlns:p14="http://schemas.microsoft.com/office/powerpoint/2010/main" val="1549145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E79E3BA7-0D57-451A-9A72-D669F412413B}"/>
              </a:ext>
            </a:extLst>
          </p:cNvPr>
          <p:cNvSpPr txBox="1"/>
          <p:nvPr/>
        </p:nvSpPr>
        <p:spPr>
          <a:xfrm>
            <a:off x="0" y="0"/>
            <a:ext cx="36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師資介紹</a:t>
            </a:r>
          </a:p>
        </p:txBody>
      </p:sp>
    </p:spTree>
    <p:extLst>
      <p:ext uri="{BB962C8B-B14F-4D97-AF65-F5344CB8AC3E}">
        <p14:creationId xmlns:p14="http://schemas.microsoft.com/office/powerpoint/2010/main" val="181933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4511ABCA-92FE-4E96-A0D1-79E36DBC1E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838" y="0"/>
            <a:ext cx="6126744" cy="685800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C915B6AB-2624-4B10-AEFA-0A0AB378E11A}"/>
              </a:ext>
            </a:extLst>
          </p:cNvPr>
          <p:cNvSpPr txBox="1"/>
          <p:nvPr/>
        </p:nvSpPr>
        <p:spPr>
          <a:xfrm>
            <a:off x="0" y="0"/>
            <a:ext cx="36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最新消息目錄頁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599D5AF-58BF-49F3-BF21-538A8CA1FA0E}"/>
              </a:ext>
            </a:extLst>
          </p:cNvPr>
          <p:cNvSpPr/>
          <p:nvPr/>
        </p:nvSpPr>
        <p:spPr>
          <a:xfrm>
            <a:off x="0" y="369332"/>
            <a:ext cx="60517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http://massive.markup.themebucket.net/blog-3-masonry.html</a:t>
            </a:r>
          </a:p>
        </p:txBody>
      </p:sp>
    </p:spTree>
    <p:extLst>
      <p:ext uri="{BB962C8B-B14F-4D97-AF65-F5344CB8AC3E}">
        <p14:creationId xmlns:p14="http://schemas.microsoft.com/office/powerpoint/2010/main" val="2965973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9785E3D-342D-4606-BFAC-9B6978E3F5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0"/>
            <a:ext cx="6126744" cy="685800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EF0C5419-C403-40F6-B31A-240761EB5935}"/>
              </a:ext>
            </a:extLst>
          </p:cNvPr>
          <p:cNvSpPr txBox="1"/>
          <p:nvPr/>
        </p:nvSpPr>
        <p:spPr>
          <a:xfrm>
            <a:off x="0" y="0"/>
            <a:ext cx="36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最新消息內頁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C6D945F-B580-47BD-8E25-1C9FD8E92E26}"/>
              </a:ext>
            </a:extLst>
          </p:cNvPr>
          <p:cNvSpPr/>
          <p:nvPr/>
        </p:nvSpPr>
        <p:spPr>
          <a:xfrm>
            <a:off x="-1" y="36933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dirty="0"/>
              <a:t>http://massive.markup.themebucket.net/blog-single-fullwidth.html</a:t>
            </a:r>
          </a:p>
        </p:txBody>
      </p:sp>
    </p:spTree>
    <p:extLst>
      <p:ext uri="{BB962C8B-B14F-4D97-AF65-F5344CB8AC3E}">
        <p14:creationId xmlns:p14="http://schemas.microsoft.com/office/powerpoint/2010/main" val="35829389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01D34AE6-B72B-4737-9B48-1C4EF89A9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912" y="48768"/>
            <a:ext cx="7562088" cy="6809232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97CE0D4D-3595-4560-B241-08E849698694}"/>
              </a:ext>
            </a:extLst>
          </p:cNvPr>
          <p:cNvSpPr txBox="1"/>
          <p:nvPr/>
        </p:nvSpPr>
        <p:spPr>
          <a:xfrm>
            <a:off x="0" y="0"/>
            <a:ext cx="36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作品案例目錄頁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E9EBE79-3C80-4EAB-8659-31C59C4C6AD7}"/>
              </a:ext>
            </a:extLst>
          </p:cNvPr>
          <p:cNvSpPr/>
          <p:nvPr/>
        </p:nvSpPr>
        <p:spPr>
          <a:xfrm>
            <a:off x="0" y="369332"/>
            <a:ext cx="46299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http://massive.markup.themebucket.net/portfolio-3-fullwidth.html</a:t>
            </a:r>
          </a:p>
        </p:txBody>
      </p:sp>
    </p:spTree>
    <p:extLst>
      <p:ext uri="{BB962C8B-B14F-4D97-AF65-F5344CB8AC3E}">
        <p14:creationId xmlns:p14="http://schemas.microsoft.com/office/powerpoint/2010/main" val="4026520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77EB4EB8-94B6-4D3C-9259-B536882F8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7822" y="0"/>
            <a:ext cx="2654178" cy="686875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4EB6166A-DBAD-4C80-B438-2CD2C1CE8D23}"/>
              </a:ext>
            </a:extLst>
          </p:cNvPr>
          <p:cNvSpPr txBox="1"/>
          <p:nvPr/>
        </p:nvSpPr>
        <p:spPr>
          <a:xfrm>
            <a:off x="0" y="0"/>
            <a:ext cx="36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作品案例內頁</a:t>
            </a: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15006416-3E49-4F03-9593-8387326A5FBA}"/>
              </a:ext>
            </a:extLst>
          </p:cNvPr>
          <p:cNvSpPr/>
          <p:nvPr/>
        </p:nvSpPr>
        <p:spPr>
          <a:xfrm>
            <a:off x="0" y="5921829"/>
            <a:ext cx="972457" cy="93617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54D5941-13D2-4F10-BD9D-2D5B2C4421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51" y="1284645"/>
            <a:ext cx="4667297" cy="2039346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783846E-2973-4962-A63A-3A67321FECEB}"/>
              </a:ext>
            </a:extLst>
          </p:cNvPr>
          <p:cNvSpPr/>
          <p:nvPr/>
        </p:nvSpPr>
        <p:spPr>
          <a:xfrm>
            <a:off x="972457" y="638313"/>
            <a:ext cx="56566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http://massive.markup.themebucket.net/mp-index-creative-4.html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68786B0-0E67-46EA-90B5-E34201A4359E}"/>
              </a:ext>
            </a:extLst>
          </p:cNvPr>
          <p:cNvSpPr/>
          <p:nvPr/>
        </p:nvSpPr>
        <p:spPr>
          <a:xfrm>
            <a:off x="972457" y="3371453"/>
            <a:ext cx="56566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http://massive.markup.themebucket.net/blog-fullwidth.html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F6ACFA96-A121-456A-BBF1-4FDFBAC226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7615" y="4017784"/>
            <a:ext cx="1564168" cy="255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323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1626</TotalTime>
  <Words>641</Words>
  <Application>Microsoft Office PowerPoint</Application>
  <PresentationFormat>寬螢幕</PresentationFormat>
  <Paragraphs>30</Paragraphs>
  <Slides>14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19" baseType="lpstr">
      <vt:lpstr>新細明體</vt:lpstr>
      <vt:lpstr>Arial</vt:lpstr>
      <vt:lpstr>Calibri</vt:lpstr>
      <vt:lpstr>Calibri Light</vt:lpstr>
      <vt:lpstr>Office 佈景主題</vt:lpstr>
      <vt:lpstr>婕媚兒版型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婕媚兒版型</dc:title>
  <dc:creator>user</dc:creator>
  <cp:lastModifiedBy>user</cp:lastModifiedBy>
  <cp:revision>19</cp:revision>
  <dcterms:created xsi:type="dcterms:W3CDTF">2017-08-03T03:06:44Z</dcterms:created>
  <dcterms:modified xsi:type="dcterms:W3CDTF">2017-08-04T07:15:24Z</dcterms:modified>
</cp:coreProperties>
</file>

<file path=docProps/thumbnail.jpeg>
</file>